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276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90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48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42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32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748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2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65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14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83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046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VIIMSI VILJAPUUAED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43625"/>
            <a:ext cx="8520600" cy="18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rgbClr val="434343"/>
                </a:solidFill>
              </a:rPr>
              <a:t>Kaia-Triin Pääsuke</a:t>
            </a:r>
          </a:p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rgbClr val="434343"/>
                </a:solidFill>
              </a:rPr>
              <a:t>Mari Ann Ainsar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rgbClr val="434343"/>
                </a:solidFill>
              </a:rPr>
              <a:t>Liisa Jürissaar</a:t>
            </a:r>
          </a:p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rgbClr val="434343"/>
                </a:solidFill>
              </a:rPr>
              <a:t>Eret Alla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75025" y="445025"/>
            <a:ext cx="7857300" cy="419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KÜSIMUSED?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550" y="445025"/>
            <a:ext cx="4119648" cy="45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2223675"/>
            <a:ext cx="8520600" cy="65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AITÄH!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KONTSEPTSIOON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8650" y="1152475"/>
            <a:ext cx="3359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Meie kontseptsioon on luua antud maa-alale puuviljaaed. Selle eesmärgiks on ühendada kogukonda.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Kasutame õunapuid, pirnipuid, ploomipuid ja kirsipuid.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415" y="123371"/>
            <a:ext cx="4347028" cy="489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RIDAMAJAD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56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 ridamaja - igal majal 4 boksi.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Astmelisus - Igal boksil on eraldi aed, rõdu ja katuseterrass.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375" y="445025"/>
            <a:ext cx="3069924" cy="430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23" y="1814286"/>
            <a:ext cx="4362633" cy="308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829" y="303175"/>
            <a:ext cx="4282895" cy="302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KOOL, LASTEAED,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SPORDIHOONE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442675"/>
            <a:ext cx="4533000" cy="312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1 - Algkool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2 - Lasteaed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3 - Spordihoone (spordisaal ja ujula)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Astmelised katused - katustel rohealad ja päikesepaneelid.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700" y="379900"/>
            <a:ext cx="3407473" cy="438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" name="Shape 83"/>
          <p:cNvSpPr txBox="1"/>
          <p:nvPr/>
        </p:nvSpPr>
        <p:spPr>
          <a:xfrm>
            <a:off x="7240425" y="1272900"/>
            <a:ext cx="3327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1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842800" y="2337750"/>
            <a:ext cx="285300" cy="2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755550" y="3136375"/>
            <a:ext cx="285300" cy="2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712" y="243349"/>
            <a:ext cx="6582574" cy="465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943" y="157938"/>
            <a:ext cx="4454966" cy="315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100" y="1865087"/>
            <a:ext cx="4344843" cy="309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0" y="261257"/>
            <a:ext cx="4219471" cy="462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5" y="1930591"/>
            <a:ext cx="3994247" cy="18358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LIIKLUS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840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4" y="1465341"/>
            <a:ext cx="5152933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43" y="130026"/>
            <a:ext cx="4585964" cy="324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4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91</Words>
  <Application>Microsoft Office PowerPoint</Application>
  <PresentationFormat>On-screen Show (16:9)</PresentationFormat>
  <Paragraphs>23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simple-light-2</vt:lpstr>
      <vt:lpstr>VIIMSI VILJAPUUAED</vt:lpstr>
      <vt:lpstr>KONTSEPTSIOON</vt:lpstr>
      <vt:lpstr>RIDAMAJAD</vt:lpstr>
      <vt:lpstr>PowerPoint Presentation</vt:lpstr>
      <vt:lpstr>KOOL, LASTEAED,  SPORDIHOONE</vt:lpstr>
      <vt:lpstr>PowerPoint Presentation</vt:lpstr>
      <vt:lpstr>PowerPoint Presentation</vt:lpstr>
      <vt:lpstr>LIIKLUS</vt:lpstr>
      <vt:lpstr>PowerPoint Presentation</vt:lpstr>
      <vt:lpstr>KÜSIMUSED?</vt:lpstr>
      <vt:lpstr>AITÄH!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VIIMSI VILJAPUUAED</dc:title>
  <cp:lastModifiedBy>Kaia-Triin P</cp:lastModifiedBy>
  <cp:revision>3</cp:revision>
  <dcterms:modified xsi:type="dcterms:W3CDTF">2017-02-21T11:53:12Z</dcterms:modified>
</cp:coreProperties>
</file>